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0" r:id="rId3"/>
    <p:sldId id="269" r:id="rId4"/>
    <p:sldId id="257" r:id="rId5"/>
    <p:sldId id="258" r:id="rId6"/>
    <p:sldId id="267" r:id="rId7"/>
    <p:sldId id="268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Introduction to C++ Programming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lecture </a:t>
            </a:r>
            <a:r>
              <a:rPr lang="en-US" b="1" dirty="0" smtClean="0"/>
              <a:t># </a:t>
            </a:r>
            <a:r>
              <a:rPr lang="en-US" b="1" dirty="0" smtClean="0"/>
              <a:t>09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933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Structure</a:t>
            </a:r>
            <a:r>
              <a:rPr lang="en-US" dirty="0"/>
              <a:t> </a:t>
            </a:r>
            <a:r>
              <a:rPr lang="en-US" b="1" dirty="0"/>
              <a:t>of a C+ +</a:t>
            </a:r>
            <a:r>
              <a:rPr lang="en-US" dirty="0"/>
              <a:t> </a:t>
            </a:r>
            <a:r>
              <a:rPr lang="en-US" b="1" dirty="0" smtClean="0"/>
              <a:t>Program</a:t>
            </a:r>
          </a:p>
          <a:p>
            <a:r>
              <a:rPr lang="en-US" b="1" dirty="0" smtClean="0"/>
              <a:t>Major </a:t>
            </a:r>
            <a:r>
              <a:rPr lang="en-US" b="1" dirty="0"/>
              <a:t>parts of a C++ </a:t>
            </a:r>
            <a:r>
              <a:rPr lang="en-US" b="1" dirty="0" smtClean="0"/>
              <a:t>Program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258499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Structure</a:t>
            </a:r>
            <a:r>
              <a:rPr lang="en-US" dirty="0"/>
              <a:t> </a:t>
            </a:r>
            <a:r>
              <a:rPr lang="en-US" b="1" dirty="0"/>
              <a:t>of a C+ +</a:t>
            </a:r>
            <a:r>
              <a:rPr lang="en-US" dirty="0"/>
              <a:t> </a:t>
            </a:r>
            <a:r>
              <a:rPr lang="en-US" b="1" dirty="0"/>
              <a:t>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Structure</a:t>
            </a:r>
            <a:r>
              <a:rPr lang="en-US" dirty="0"/>
              <a:t> of a C+ + </a:t>
            </a:r>
            <a:r>
              <a:rPr lang="en-US" b="1" dirty="0"/>
              <a:t>Program</a:t>
            </a:r>
            <a:r>
              <a:rPr lang="en-US" dirty="0"/>
              <a:t>. </a:t>
            </a:r>
            <a:r>
              <a:rPr lang="en-US" b="1" dirty="0"/>
              <a:t>Programs</a:t>
            </a:r>
            <a:r>
              <a:rPr lang="en-US" dirty="0"/>
              <a:t> are a sequence of instructions or statements. These statements form the </a:t>
            </a:r>
            <a:r>
              <a:rPr lang="en-US" b="1" dirty="0"/>
              <a:t>structure</a:t>
            </a:r>
            <a:r>
              <a:rPr lang="en-US" dirty="0"/>
              <a:t> of a </a:t>
            </a:r>
            <a:r>
              <a:rPr lang="en-US" b="1" dirty="0"/>
              <a:t>C++ program</a:t>
            </a:r>
            <a:r>
              <a:rPr lang="en-US" dirty="0"/>
              <a:t>. </a:t>
            </a:r>
            <a:r>
              <a:rPr lang="en-US" b="1" dirty="0"/>
              <a:t>C++ program structure</a:t>
            </a:r>
            <a:r>
              <a:rPr lang="en-US" dirty="0"/>
              <a:t> is divided into various sections, namely, headers, class definition, member functions definitions and main function.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905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In C++, a </a:t>
            </a:r>
            <a:r>
              <a:rPr lang="en-US" b="1" dirty="0"/>
              <a:t>program</a:t>
            </a:r>
            <a:r>
              <a:rPr lang="en-US" dirty="0"/>
              <a:t> is divided into the following three sections: Standard Libraries Section. Main </a:t>
            </a:r>
            <a:r>
              <a:rPr lang="en-US" b="1" dirty="0"/>
              <a:t>Function</a:t>
            </a:r>
            <a:r>
              <a:rPr lang="en-US" dirty="0"/>
              <a:t> Section. </a:t>
            </a:r>
            <a:r>
              <a:rPr lang="en-US" b="1" dirty="0"/>
              <a:t>Function</a:t>
            </a:r>
            <a:r>
              <a:rPr lang="en-US" dirty="0"/>
              <a:t> Body </a:t>
            </a:r>
            <a:r>
              <a:rPr lang="en-US" dirty="0" smtClean="0"/>
              <a:t>Section.</a:t>
            </a:r>
            <a:endParaRPr lang="en-US" cap="all" dirty="0"/>
          </a:p>
        </p:txBody>
      </p:sp>
    </p:spTree>
    <p:extLst>
      <p:ext uri="{BB962C8B-B14F-4D97-AF65-F5344CB8AC3E}">
        <p14:creationId xmlns:p14="http://schemas.microsoft.com/office/powerpoint/2010/main" val="4215012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Major </a:t>
            </a:r>
            <a:r>
              <a:rPr lang="en-US" dirty="0"/>
              <a:t>parts of a C++ </a:t>
            </a:r>
            <a:r>
              <a:rPr lang="en-US" dirty="0" smtClean="0"/>
              <a:t>Program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are the major parts of a C++ program?</a:t>
            </a:r>
          </a:p>
          <a:p>
            <a:r>
              <a:rPr lang="en-US" dirty="0"/>
              <a:t>This </a:t>
            </a:r>
            <a:r>
              <a:rPr lang="en-US" b="1" dirty="0"/>
              <a:t>C++ program</a:t>
            </a:r>
            <a:r>
              <a:rPr lang="en-US" dirty="0"/>
              <a:t> can be broadly classified into </a:t>
            </a:r>
            <a:r>
              <a:rPr lang="en-US" b="1" dirty="0"/>
              <a:t>two parts</a:t>
            </a:r>
            <a:r>
              <a:rPr lang="en-US" dirty="0"/>
              <a:t>: the preprocessor directives that start with a # and </a:t>
            </a:r>
            <a:r>
              <a:rPr lang="en-US" b="1" dirty="0"/>
              <a:t>the main</a:t>
            </a:r>
            <a:r>
              <a:rPr lang="en-US" dirty="0"/>
              <a:t> body of the </a:t>
            </a:r>
            <a:r>
              <a:rPr lang="en-US" b="1" dirty="0"/>
              <a:t>program</a:t>
            </a:r>
            <a:r>
              <a:rPr lang="en-US" dirty="0"/>
              <a:t> that starts with int </a:t>
            </a:r>
            <a:r>
              <a:rPr lang="en-US" b="1" dirty="0"/>
              <a:t>main</a:t>
            </a:r>
            <a:r>
              <a:rPr lang="en-US" dirty="0"/>
              <a:t>(). Lines 1, 4, 7, and 10, which start with a // or with a /*, are comments and are ignored by the </a:t>
            </a:r>
            <a:r>
              <a:rPr lang="en-US" dirty="0" smtClean="0"/>
              <a:t>compiler.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796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are the five basic elements of a C++ program?</a:t>
            </a:r>
          </a:p>
          <a:p>
            <a:r>
              <a:rPr lang="en-US" dirty="0"/>
              <a:t>There are five basic programming elements, </a:t>
            </a:r>
            <a:r>
              <a:rPr lang="en-US" dirty="0" smtClean="0"/>
              <a:t>:-</a:t>
            </a:r>
          </a:p>
          <a:p>
            <a:r>
              <a:rPr lang="en-US" dirty="0"/>
              <a:t> </a:t>
            </a:r>
            <a:r>
              <a:rPr lang="en-US" b="1" dirty="0"/>
              <a:t>input</a:t>
            </a:r>
            <a:r>
              <a:rPr lang="en-US" dirty="0" smtClean="0"/>
              <a:t>,</a:t>
            </a:r>
          </a:p>
          <a:p>
            <a:r>
              <a:rPr lang="en-US" dirty="0"/>
              <a:t> </a:t>
            </a:r>
            <a:r>
              <a:rPr lang="en-US" b="1" dirty="0"/>
              <a:t>output</a:t>
            </a:r>
            <a:r>
              <a:rPr lang="en-US" dirty="0"/>
              <a:t>, </a:t>
            </a:r>
            <a:endParaRPr lang="en-US" dirty="0" smtClean="0"/>
          </a:p>
          <a:p>
            <a:r>
              <a:rPr lang="en-US" dirty="0" smtClean="0"/>
              <a:t>arithmetic</a:t>
            </a:r>
            <a:r>
              <a:rPr lang="en-US" dirty="0"/>
              <a:t>, </a:t>
            </a:r>
            <a:endParaRPr lang="en-US" dirty="0" smtClean="0"/>
          </a:p>
          <a:p>
            <a:r>
              <a:rPr lang="en-US" dirty="0" smtClean="0"/>
              <a:t>conditional</a:t>
            </a:r>
            <a:r>
              <a:rPr lang="en-US" dirty="0"/>
              <a:t>, and </a:t>
            </a:r>
            <a:r>
              <a:rPr lang="en-US" dirty="0" smtClean="0"/>
              <a:t>looping.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421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9949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</TotalTime>
  <Words>62</Words>
  <Application>Microsoft Office PowerPoint</Application>
  <PresentationFormat>On-screen Show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Flow</vt:lpstr>
      <vt:lpstr>Introduction to C++ Programming language</vt:lpstr>
      <vt:lpstr>Topics</vt:lpstr>
      <vt:lpstr>Structure of a C+ + Program</vt:lpstr>
      <vt:lpstr>Continue…</vt:lpstr>
      <vt:lpstr>Major parts of a C++ Program</vt:lpstr>
      <vt:lpstr>Continue….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alia munawar</dc:creator>
  <cp:lastModifiedBy>Alia manawar</cp:lastModifiedBy>
  <cp:revision>6</cp:revision>
  <dcterms:created xsi:type="dcterms:W3CDTF">2006-08-16T00:00:00Z</dcterms:created>
  <dcterms:modified xsi:type="dcterms:W3CDTF">2020-04-08T17:12:08Z</dcterms:modified>
</cp:coreProperties>
</file>